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405"/>
  </p:normalViewPr>
  <p:slideViewPr>
    <p:cSldViewPr snapToGrid="0" snapToObjects="1">
      <p:cViewPr varScale="1">
        <p:scale>
          <a:sx n="55" d="100"/>
          <a:sy n="55" d="100"/>
        </p:scale>
        <p:origin x="-2800" y="-12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83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33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35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58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97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8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11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15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45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9EA7-8B89-E54F-BC64-7C0365CB8ED2}" type="datetimeFigureOut">
              <a:rPr lang="fr-FR" smtClean="0"/>
              <a:t>27/08/23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399B-4048-DA4D-A5A9-124E9E39CF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7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27A3B0E8-C3E5-2D44-916A-9616C1F5F949}"/>
              </a:ext>
            </a:extLst>
          </p:cNvPr>
          <p:cNvGrpSpPr/>
          <p:nvPr/>
        </p:nvGrpSpPr>
        <p:grpSpPr>
          <a:xfrm>
            <a:off x="155172" y="154186"/>
            <a:ext cx="6547656" cy="2346961"/>
            <a:chOff x="158898" y="2634062"/>
            <a:chExt cx="6547656" cy="2346961"/>
          </a:xfrm>
        </p:grpSpPr>
        <p:sp>
          <p:nvSpPr>
            <p:cNvPr id="13" name="Rectangle : avec coins arrondis en diagonale 12">
              <a:extLst>
                <a:ext uri="{FF2B5EF4-FFF2-40B4-BE49-F238E27FC236}">
                  <a16:creationId xmlns:a16="http://schemas.microsoft.com/office/drawing/2014/main" xmlns="" id="{147A8E9D-9DEB-4947-8FF6-A5340183B472}"/>
                </a:ext>
              </a:extLst>
            </p:cNvPr>
            <p:cNvSpPr/>
            <p:nvPr/>
          </p:nvSpPr>
          <p:spPr>
            <a:xfrm>
              <a:off x="158898" y="2634062"/>
              <a:ext cx="5130337" cy="234696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98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CDBE1B69-CC97-F243-856E-4EC177BBA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4501"/>
            <a:stretch/>
          </p:blipFill>
          <p:spPr>
            <a:xfrm>
              <a:off x="372258" y="2779800"/>
              <a:ext cx="2348608" cy="2149038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2F56EE11-FA79-004E-B2CE-8C0D56CAC1C1}"/>
                </a:ext>
              </a:extLst>
            </p:cNvPr>
            <p:cNvSpPr txBox="1"/>
            <p:nvPr/>
          </p:nvSpPr>
          <p:spPr>
            <a:xfrm>
              <a:off x="158898" y="2744180"/>
              <a:ext cx="5130337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DK Jambo" panose="02000000000000000000" pitchFamily="2" charset="77"/>
                </a:rPr>
                <a:t>TICKET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Bon pour assister à la réunion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                 parents/enseignant 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        le …………………………. à ……………… h</a:t>
              </a:r>
            </a:p>
          </p:txBody>
        </p:sp>
        <p:sp>
          <p:nvSpPr>
            <p:cNvPr id="16" name="Rectangle : avec coins arrondis en diagonale 15">
              <a:extLst>
                <a:ext uri="{FF2B5EF4-FFF2-40B4-BE49-F238E27FC236}">
                  <a16:creationId xmlns:a16="http://schemas.microsoft.com/office/drawing/2014/main" xmlns="" id="{205F3D01-75B7-EC4A-B2E7-4EB969091C7D}"/>
                </a:ext>
              </a:extLst>
            </p:cNvPr>
            <p:cNvSpPr/>
            <p:nvPr/>
          </p:nvSpPr>
          <p:spPr>
            <a:xfrm rot="10800000">
              <a:off x="5344653" y="2634063"/>
              <a:ext cx="1361901" cy="234696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98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fr-FR" dirty="0">
                  <a:solidFill>
                    <a:schemeClr val="accent1"/>
                  </a:solidFill>
                </a:rPr>
                <a:t>Nom: ……………………….</a:t>
              </a:r>
            </a:p>
            <a:p>
              <a:r>
                <a:rPr lang="fr-FR" dirty="0">
                  <a:solidFill>
                    <a:schemeClr val="accent1"/>
                  </a:solidFill>
                </a:rPr>
                <a:t>Parent de l’enfant : ………………………………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23B0D1F5-0232-3242-8984-D4CE00658367}"/>
              </a:ext>
            </a:extLst>
          </p:cNvPr>
          <p:cNvGrpSpPr/>
          <p:nvPr/>
        </p:nvGrpSpPr>
        <p:grpSpPr>
          <a:xfrm>
            <a:off x="155172" y="2555605"/>
            <a:ext cx="6547656" cy="2346961"/>
            <a:chOff x="158898" y="2634062"/>
            <a:chExt cx="6547656" cy="2346961"/>
          </a:xfrm>
        </p:grpSpPr>
        <p:sp>
          <p:nvSpPr>
            <p:cNvPr id="18" name="Rectangle : avec coins arrondis en diagonale 17">
              <a:extLst>
                <a:ext uri="{FF2B5EF4-FFF2-40B4-BE49-F238E27FC236}">
                  <a16:creationId xmlns:a16="http://schemas.microsoft.com/office/drawing/2014/main" xmlns="" id="{0D69F7E6-18F2-5B45-90E0-E75D0745A62A}"/>
                </a:ext>
              </a:extLst>
            </p:cNvPr>
            <p:cNvSpPr/>
            <p:nvPr/>
          </p:nvSpPr>
          <p:spPr>
            <a:xfrm>
              <a:off x="158898" y="2634062"/>
              <a:ext cx="5130337" cy="234696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98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xmlns="" id="{AA4CE40E-06BC-2240-AEBC-F3E69EF2AE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4501"/>
            <a:stretch/>
          </p:blipFill>
          <p:spPr>
            <a:xfrm>
              <a:off x="372258" y="2779800"/>
              <a:ext cx="2348608" cy="2149038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A3B75D2C-DC5B-5B42-9EAE-E26BAC9E225E}"/>
                </a:ext>
              </a:extLst>
            </p:cNvPr>
            <p:cNvSpPr txBox="1"/>
            <p:nvPr/>
          </p:nvSpPr>
          <p:spPr>
            <a:xfrm>
              <a:off x="158898" y="2744180"/>
              <a:ext cx="5130337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DK Jambo" panose="02000000000000000000" pitchFamily="2" charset="77"/>
                </a:rPr>
                <a:t>TICKET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Bon pour assister à la réunion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                 parents/enseignant 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        le …………………………. à ……………… h</a:t>
              </a:r>
            </a:p>
          </p:txBody>
        </p:sp>
        <p:sp>
          <p:nvSpPr>
            <p:cNvPr id="21" name="Rectangle : avec coins arrondis en diagonale 20">
              <a:extLst>
                <a:ext uri="{FF2B5EF4-FFF2-40B4-BE49-F238E27FC236}">
                  <a16:creationId xmlns:a16="http://schemas.microsoft.com/office/drawing/2014/main" xmlns="" id="{62173B3B-E911-A248-A1DB-EAAC89874B3C}"/>
                </a:ext>
              </a:extLst>
            </p:cNvPr>
            <p:cNvSpPr/>
            <p:nvPr/>
          </p:nvSpPr>
          <p:spPr>
            <a:xfrm rot="10800000">
              <a:off x="5344653" y="2634063"/>
              <a:ext cx="1361901" cy="234696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98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fr-FR" dirty="0">
                  <a:solidFill>
                    <a:schemeClr val="accent1"/>
                  </a:solidFill>
                </a:rPr>
                <a:t>Nom: ……………………….</a:t>
              </a:r>
            </a:p>
            <a:p>
              <a:r>
                <a:rPr lang="fr-FR" dirty="0">
                  <a:solidFill>
                    <a:schemeClr val="accent1"/>
                  </a:solidFill>
                </a:rPr>
                <a:t>Parent de l’enfant : ………………………………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42E9C6A9-A1ED-8C44-8623-C6D53C6F3682}"/>
              </a:ext>
            </a:extLst>
          </p:cNvPr>
          <p:cNvGrpSpPr/>
          <p:nvPr/>
        </p:nvGrpSpPr>
        <p:grpSpPr>
          <a:xfrm>
            <a:off x="155172" y="4959965"/>
            <a:ext cx="6547656" cy="2346961"/>
            <a:chOff x="158898" y="2634062"/>
            <a:chExt cx="6547656" cy="2346961"/>
          </a:xfrm>
        </p:grpSpPr>
        <p:sp>
          <p:nvSpPr>
            <p:cNvPr id="23" name="Rectangle : avec coins arrondis en diagonale 22">
              <a:extLst>
                <a:ext uri="{FF2B5EF4-FFF2-40B4-BE49-F238E27FC236}">
                  <a16:creationId xmlns:a16="http://schemas.microsoft.com/office/drawing/2014/main" xmlns="" id="{8C28A081-F47A-C34C-B2FB-9C3A305395BA}"/>
                </a:ext>
              </a:extLst>
            </p:cNvPr>
            <p:cNvSpPr/>
            <p:nvPr/>
          </p:nvSpPr>
          <p:spPr>
            <a:xfrm>
              <a:off x="158898" y="2634062"/>
              <a:ext cx="5130337" cy="234696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98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D58905D3-55E9-7143-886C-1040A16F1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4501"/>
            <a:stretch/>
          </p:blipFill>
          <p:spPr>
            <a:xfrm>
              <a:off x="372258" y="2779800"/>
              <a:ext cx="2348608" cy="2149038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C5B1312-234A-9B47-BD23-7F4CDE58D39E}"/>
                </a:ext>
              </a:extLst>
            </p:cNvPr>
            <p:cNvSpPr txBox="1"/>
            <p:nvPr/>
          </p:nvSpPr>
          <p:spPr>
            <a:xfrm>
              <a:off x="158898" y="2744180"/>
              <a:ext cx="5130337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DK Jambo" panose="02000000000000000000" pitchFamily="2" charset="77"/>
                </a:rPr>
                <a:t>TICKET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Bon pour assister à la réunion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                 parents/enseignant 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        le …………………………. à ……………… h</a:t>
              </a:r>
            </a:p>
          </p:txBody>
        </p:sp>
        <p:sp>
          <p:nvSpPr>
            <p:cNvPr id="26" name="Rectangle : avec coins arrondis en diagonale 25">
              <a:extLst>
                <a:ext uri="{FF2B5EF4-FFF2-40B4-BE49-F238E27FC236}">
                  <a16:creationId xmlns:a16="http://schemas.microsoft.com/office/drawing/2014/main" xmlns="" id="{B43AED27-A267-C047-8015-78EDD84DC6F7}"/>
                </a:ext>
              </a:extLst>
            </p:cNvPr>
            <p:cNvSpPr/>
            <p:nvPr/>
          </p:nvSpPr>
          <p:spPr>
            <a:xfrm rot="10800000">
              <a:off x="5344653" y="2634063"/>
              <a:ext cx="1361901" cy="234696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98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fr-FR" dirty="0">
                  <a:solidFill>
                    <a:schemeClr val="accent1"/>
                  </a:solidFill>
                </a:rPr>
                <a:t>Nom: ……………………….</a:t>
              </a:r>
            </a:p>
            <a:p>
              <a:r>
                <a:rPr lang="fr-FR" dirty="0">
                  <a:solidFill>
                    <a:schemeClr val="accent1"/>
                  </a:solidFill>
                </a:rPr>
                <a:t>Parent de l’enfant : ………………………………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56DACFA5-366F-1346-BE7D-3B1AE1B271FA}"/>
              </a:ext>
            </a:extLst>
          </p:cNvPr>
          <p:cNvGrpSpPr/>
          <p:nvPr/>
        </p:nvGrpSpPr>
        <p:grpSpPr>
          <a:xfrm>
            <a:off x="155172" y="7378912"/>
            <a:ext cx="6547656" cy="2346961"/>
            <a:chOff x="158898" y="2634062"/>
            <a:chExt cx="6547656" cy="2346961"/>
          </a:xfrm>
        </p:grpSpPr>
        <p:sp>
          <p:nvSpPr>
            <p:cNvPr id="28" name="Rectangle : avec coins arrondis en diagonale 27">
              <a:extLst>
                <a:ext uri="{FF2B5EF4-FFF2-40B4-BE49-F238E27FC236}">
                  <a16:creationId xmlns:a16="http://schemas.microsoft.com/office/drawing/2014/main" xmlns="" id="{560E026F-48DE-0644-A873-7BADDE594B15}"/>
                </a:ext>
              </a:extLst>
            </p:cNvPr>
            <p:cNvSpPr/>
            <p:nvPr/>
          </p:nvSpPr>
          <p:spPr>
            <a:xfrm>
              <a:off x="158898" y="2634062"/>
              <a:ext cx="5130337" cy="234696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98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xmlns="" id="{6657A52F-27DF-214B-8E81-96B682BB6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4501"/>
            <a:stretch/>
          </p:blipFill>
          <p:spPr>
            <a:xfrm>
              <a:off x="372258" y="2779800"/>
              <a:ext cx="2348608" cy="2149038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73785C2D-F71D-C147-9A37-4DB9F6325A93}"/>
                </a:ext>
              </a:extLst>
            </p:cNvPr>
            <p:cNvSpPr txBox="1"/>
            <p:nvPr/>
          </p:nvSpPr>
          <p:spPr>
            <a:xfrm>
              <a:off x="158898" y="2744180"/>
              <a:ext cx="5130337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DK Jambo" panose="02000000000000000000" pitchFamily="2" charset="77"/>
                </a:rPr>
                <a:t>TICKET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Bon pour assister à la réunion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                 parents/enseignant 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</a:t>
              </a:r>
            </a:p>
            <a:p>
              <a:pPr algn="ctr"/>
              <a:r>
                <a:rPr lang="fr-FR" sz="2000" dirty="0">
                  <a:latin typeface="DK Jambo" panose="02000000000000000000" pitchFamily="2" charset="77"/>
                </a:rPr>
                <a:t>                      le …………………………. à ……………… h</a:t>
              </a:r>
            </a:p>
          </p:txBody>
        </p:sp>
        <p:sp>
          <p:nvSpPr>
            <p:cNvPr id="31" name="Rectangle : avec coins arrondis en diagonale 30">
              <a:extLst>
                <a:ext uri="{FF2B5EF4-FFF2-40B4-BE49-F238E27FC236}">
                  <a16:creationId xmlns:a16="http://schemas.microsoft.com/office/drawing/2014/main" xmlns="" id="{CF38B8B3-7D55-1143-A73B-E49BBB694F5C}"/>
                </a:ext>
              </a:extLst>
            </p:cNvPr>
            <p:cNvSpPr/>
            <p:nvPr/>
          </p:nvSpPr>
          <p:spPr>
            <a:xfrm rot="10800000">
              <a:off x="5344653" y="2634063"/>
              <a:ext cx="1361901" cy="234696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98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fr-FR" dirty="0">
                  <a:solidFill>
                    <a:schemeClr val="accent1"/>
                  </a:solidFill>
                </a:rPr>
                <a:t>Nom: ……………………….</a:t>
              </a:r>
            </a:p>
            <a:p>
              <a:r>
                <a:rPr lang="fr-FR" dirty="0">
                  <a:solidFill>
                    <a:schemeClr val="accent1"/>
                  </a:solidFill>
                </a:rPr>
                <a:t>Parent de l’enfant : ………………………………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6953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248</Words>
  <Application>Microsoft Macintosh PowerPoint</Application>
  <PresentationFormat>Format A4 (210 x 297 mm)</PresentationFormat>
  <Paragraphs>28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lefevre.vincent.bdg@gmail.com</dc:creator>
  <cp:lastModifiedBy>BDG CE1 ET CM2</cp:lastModifiedBy>
  <cp:revision>2</cp:revision>
  <dcterms:created xsi:type="dcterms:W3CDTF">2023-08-25T07:53:08Z</dcterms:created>
  <dcterms:modified xsi:type="dcterms:W3CDTF">2023-08-27T06:37:08Z</dcterms:modified>
</cp:coreProperties>
</file>